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90" r:id="rId2"/>
    <p:sldId id="265" r:id="rId3"/>
    <p:sldId id="266" r:id="rId4"/>
    <p:sldId id="269" r:id="rId5"/>
    <p:sldId id="270" r:id="rId6"/>
    <p:sldId id="283" r:id="rId7"/>
    <p:sldId id="267" r:id="rId8"/>
    <p:sldId id="275" r:id="rId9"/>
    <p:sldId id="280" r:id="rId10"/>
    <p:sldId id="279" r:id="rId11"/>
    <p:sldId id="288" r:id="rId12"/>
    <p:sldId id="274" r:id="rId13"/>
    <p:sldId id="272" r:id="rId14"/>
    <p:sldId id="278" r:id="rId15"/>
    <p:sldId id="28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9381B2-73FC-456C-951D-F3613E359F46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CF73F7-FC8F-43C8-A928-04B0A329EA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7217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FE30D-4534-45A0-9CFF-FA843E0A3B85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FBDBB-E7A2-4A4E-8225-C4BF8B163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279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FE30D-4534-45A0-9CFF-FA843E0A3B85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FBDBB-E7A2-4A4E-8225-C4BF8B163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5231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FE30D-4534-45A0-9CFF-FA843E0A3B85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FBDBB-E7A2-4A4E-8225-C4BF8B163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050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FE30D-4534-45A0-9CFF-FA843E0A3B85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FBDBB-E7A2-4A4E-8225-C4BF8B163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3062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FE30D-4534-45A0-9CFF-FA843E0A3B85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FBDBB-E7A2-4A4E-8225-C4BF8B163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3979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FE30D-4534-45A0-9CFF-FA843E0A3B85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FBDBB-E7A2-4A4E-8225-C4BF8B163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713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FE30D-4534-45A0-9CFF-FA843E0A3B85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FBDBB-E7A2-4A4E-8225-C4BF8B163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4942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FE30D-4534-45A0-9CFF-FA843E0A3B85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FBDBB-E7A2-4A4E-8225-C4BF8B163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3214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FE30D-4534-45A0-9CFF-FA843E0A3B85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FBDBB-E7A2-4A4E-8225-C4BF8B163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7106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FE30D-4534-45A0-9CFF-FA843E0A3B85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FBDBB-E7A2-4A4E-8225-C4BF8B163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715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FE30D-4534-45A0-9CFF-FA843E0A3B85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FBDBB-E7A2-4A4E-8225-C4BF8B163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169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9FE30D-4534-45A0-9CFF-FA843E0A3B85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9FBDBB-E7A2-4A4E-8225-C4BF8B163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712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745" y="689800"/>
            <a:ext cx="7033017" cy="5328862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="" xmlns:a16="http://schemas.microsoft.com/office/drawing/2014/main" xmlns:lc="http://schemas.openxmlformats.org/drawingml/2006/lockedCanvas" id="{F02E7F36-4A3B-4ADD-A46A-AD35A2FDA8ED}"/>
              </a:ext>
            </a:extLst>
          </p:cNvPr>
          <p:cNvSpPr txBox="1">
            <a:spLocks/>
          </p:cNvSpPr>
          <p:nvPr/>
        </p:nvSpPr>
        <p:spPr>
          <a:xfrm>
            <a:off x="7427791" y="4603844"/>
            <a:ext cx="4633417" cy="14148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</a:pPr>
            <a:r>
              <a:rPr lang="en-US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History of Modern Art</a:t>
            </a:r>
          </a:p>
          <a:p>
            <a:pPr algn="ctr">
              <a:lnSpc>
                <a:spcPct val="110000"/>
              </a:lnSpc>
            </a:pPr>
            <a:r>
              <a:rPr lang="en-US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BFA-III (Visual Arts)</a:t>
            </a:r>
          </a:p>
          <a:p>
            <a:pPr algn="ctr">
              <a:lnSpc>
                <a:spcPct val="110000"/>
              </a:lnSpc>
            </a:pPr>
            <a:r>
              <a:rPr lang="en-US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Course Incharge: Ms. Sidra Liaqat</a:t>
            </a:r>
          </a:p>
          <a:p>
            <a:pPr algn="ctr">
              <a:lnSpc>
                <a:spcPct val="110000"/>
              </a:lnSpc>
            </a:pPr>
            <a:r>
              <a:rPr lang="en-US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Institute of Design &amp; Visual Arts, LCWU</a:t>
            </a:r>
            <a:endParaRPr lang="en-US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983936" y="689800"/>
            <a:ext cx="352112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Paul Cézanne</a:t>
            </a:r>
          </a:p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(1839 – 1906)</a:t>
            </a:r>
          </a:p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France</a:t>
            </a:r>
          </a:p>
        </p:txBody>
      </p:sp>
    </p:spTree>
    <p:extLst>
      <p:ext uri="{BB962C8B-B14F-4D97-AF65-F5344CB8AC3E}">
        <p14:creationId xmlns:p14="http://schemas.microsoft.com/office/powerpoint/2010/main" val="6597412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910977" y="5910998"/>
            <a:ext cx="318548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“Still Life with Cupid”</a:t>
            </a:r>
          </a:p>
          <a:p>
            <a:r>
              <a:rPr 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(1895)</a:t>
            </a:r>
            <a:endParaRPr lang="en-US" sz="16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20" y="95747"/>
            <a:ext cx="8771698" cy="6646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8567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sundu\OneDrive\Pictures\Screenshots\2018-10-21 (13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9159"/>
            <a:ext cx="12192000" cy="681968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407456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31" y="96545"/>
            <a:ext cx="8461612" cy="665088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584443" y="5916432"/>
            <a:ext cx="316144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“Apples and Oranges”</a:t>
            </a:r>
          </a:p>
          <a:p>
            <a:r>
              <a:rPr 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(1900)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22345930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07" y="102358"/>
            <a:ext cx="7809742" cy="664538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065829" y="5398126"/>
            <a:ext cx="373211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“Les Grande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Baigneuses</a:t>
            </a:r>
            <a:r>
              <a:rPr 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/</a:t>
            </a:r>
          </a:p>
          <a:p>
            <a:r>
              <a:rPr 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“The Large Bathers”</a:t>
            </a:r>
          </a:p>
          <a:p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1898-1905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3997540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77" y="112805"/>
            <a:ext cx="8379725" cy="662896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516202" y="5910769"/>
            <a:ext cx="311559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“Mont Saint-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Victoire</a:t>
            </a:r>
            <a:r>
              <a:rPr 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r>
              <a:rPr 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(1905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10890830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593" y="0"/>
            <a:ext cx="92250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9911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5295331" cy="686555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659270" y="2081204"/>
            <a:ext cx="555919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8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Treat nature in terms of the </a:t>
            </a:r>
            <a:r>
              <a:rPr lang="en-US" sz="2800" b="1" i="1" u="sng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cylinder</a:t>
            </a:r>
            <a:r>
              <a:rPr lang="en-US" sz="28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the </a:t>
            </a:r>
            <a:r>
              <a:rPr lang="en-US" sz="2800" b="1" i="1" u="sng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sphere</a:t>
            </a:r>
            <a:r>
              <a:rPr lang="en-US" sz="28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the </a:t>
            </a:r>
            <a:r>
              <a:rPr lang="en-US" sz="2800" b="1" i="1" u="sng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cone</a:t>
            </a:r>
            <a:r>
              <a:rPr lang="en-US" sz="28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everything in proper perspective …</a:t>
            </a: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lvl="0" algn="ctr"/>
            <a:endParaRPr lang="en-US" sz="28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owe you the truth in painting.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lvl="0" algn="ctr"/>
            <a:endParaRPr lang="en-US" sz="28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Paul Cézanne</a:t>
            </a:r>
          </a:p>
        </p:txBody>
      </p:sp>
    </p:spTree>
    <p:extLst>
      <p:ext uri="{BB962C8B-B14F-4D97-AF65-F5344CB8AC3E}">
        <p14:creationId xmlns:p14="http://schemas.microsoft.com/office/powerpoint/2010/main" val="813002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0044" y="397284"/>
            <a:ext cx="6613993" cy="53738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715744" y="5771153"/>
            <a:ext cx="33982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“The Murder”</a:t>
            </a:r>
          </a:p>
          <a:p>
            <a:pPr algn="r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(1870)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5219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1057" y="95536"/>
            <a:ext cx="7578709" cy="622207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155798" y="6355391"/>
            <a:ext cx="39539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“A Modern Olympia</a:t>
            </a:r>
            <a:r>
              <a:rPr 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(1874)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2780114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29" t="13134" r="10179" b="12836"/>
          <a:stretch/>
        </p:blipFill>
        <p:spPr>
          <a:xfrm>
            <a:off x="6254623" y="2687932"/>
            <a:ext cx="3971353" cy="314328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343" y="2687932"/>
            <a:ext cx="3941530" cy="314829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62537" y="5194912"/>
            <a:ext cx="12984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“Rocks at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L’Estaque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225976" y="5194912"/>
            <a:ext cx="1408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“The Bay of Marseilles”</a:t>
            </a: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9651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30" y="100826"/>
            <a:ext cx="8188657" cy="667076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418504" y="5571257"/>
            <a:ext cx="26498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2400" b="1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“Still Life with Plate of Cherries”</a:t>
            </a:r>
          </a:p>
          <a:p>
            <a:pPr fontAlgn="base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(1885)</a:t>
            </a:r>
            <a:endParaRPr lang="en-US" sz="2400" b="1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2574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82" y="114171"/>
            <a:ext cx="8053279" cy="665737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229811" y="5940552"/>
            <a:ext cx="296135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“The House of the Hanged </a:t>
            </a:r>
            <a:r>
              <a:rPr lang="en-US" sz="24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</a:t>
            </a:r>
            <a:r>
              <a:rPr lang="en-US" sz="2400" b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(1873)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1272472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6" t="1834" r="1647" b="2062"/>
          <a:stretch/>
        </p:blipFill>
        <p:spPr>
          <a:xfrm>
            <a:off x="122830" y="109184"/>
            <a:ext cx="8084628" cy="663281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338783" y="5910997"/>
            <a:ext cx="281679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“The Card Players”</a:t>
            </a:r>
          </a:p>
          <a:p>
            <a:r>
              <a:rPr 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(1895)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4807528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30" y="126240"/>
            <a:ext cx="4985733" cy="618705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18530" y="6341743"/>
            <a:ext cx="44453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“Boy in a Red Waistcoat”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(1895)</a:t>
            </a:r>
            <a:endParaRPr lang="en-US" sz="16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0860" y="126240"/>
            <a:ext cx="4520349" cy="622155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216182" y="6341742"/>
            <a:ext cx="50151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“Woman with the Coffee Pot” (1895)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17764211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777</TotalTime>
  <Words>179</Words>
  <Application>Microsoft Office PowerPoint</Application>
  <PresentationFormat>Widescreen</PresentationFormat>
  <Paragraphs>33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ProBook 450 G2</dc:creator>
  <cp:lastModifiedBy>ProBook 450 G2</cp:lastModifiedBy>
  <cp:revision>103</cp:revision>
  <dcterms:created xsi:type="dcterms:W3CDTF">2018-10-28T07:14:42Z</dcterms:created>
  <dcterms:modified xsi:type="dcterms:W3CDTF">2020-09-14T19:14:35Z</dcterms:modified>
</cp:coreProperties>
</file>